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12C63-F0EC-4F7A-AC1F-D3BAF0E62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FB3188-B2AE-4AEC-9077-65F445F01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BB1AAE-17E3-44E5-92A3-DC0E5AD8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4EC08F-7DC7-42E5-943E-C90E0733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7BD28B-F521-4810-8ACE-2D3DA75A7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35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105A0-7A68-45A3-A0E1-1CE8B828B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E4CD44-B952-4C86-8E15-9D072770A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7ECDFC-D961-4B74-BFE9-408CE56A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FA7F1B-AAEC-48FD-91BF-3FCB2452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DA9108-B2F0-4559-996C-849908C6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39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31E79-7265-4AFA-BABF-ACCB5210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9B5B5-2CB4-4FC2-8459-98DC2AC1E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435E15-0E60-468B-B432-DDC4734E7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6B928-82DC-45A8-B5BF-E8100B929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831D4E-7B9A-4EB0-9486-E1C38E20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834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17AA8-7363-41D1-8E3C-092A2FB64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E1AD79-9A73-432C-A512-3D2F4E3333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3FAB09-CCB4-41AF-BB49-76AD364BC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39892E-38D4-45EB-835D-31E099616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1D13A1-EDDA-4D49-AC8A-DE6149084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71C8CC-A357-44E1-8ED3-B3CAEF01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974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0009A-481A-485B-A5CB-18CE97641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2C83A-0108-4A43-9683-EBD839A84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4507C8-0B64-4949-9EDC-0D72643FD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53D9F8-F45F-4423-9688-D7FD561016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B3D3BC-8B89-4E99-ADC6-CEF8C43923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C96DB87-8C33-4801-BE41-D635F70BF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354D15-B09F-4E4C-97FA-1BBD9F226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CEF95B-1306-4BBE-A51C-8B9AC49A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28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173B9-C55E-4387-B904-33B4FBFF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19D6534-5F4D-4560-B854-6B1043913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1F089B-0834-48FA-A119-DF78E5095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1E0849-F3FC-4E77-82D2-CEBC325B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9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A88C9-ED94-452A-9371-032AD1AF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E99A01-E604-4924-9CD9-BCDF3166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EEC006-02BC-4EA9-A390-ED5CE96C1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02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D547A4-966D-4235-8E3A-1FC40C1B3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007D7D-5A50-4099-8741-059D87D6C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9B1247-A855-4919-905F-C900A57F1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09415B-A654-4654-AED3-CFA847F47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F3AA29-092C-48A8-B77D-9E4BF9A7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791880-701A-4E77-AC41-30E8D200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7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4AFAF-C6D4-4A71-AA74-4A1C706F2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B7D669D-F0BE-428C-9EE0-EE9A6EC84E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B4CC58-4E3B-4B54-9732-49C2656F5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B7C0B2-4F7D-4599-B0A6-32E29DE8D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B71C9F-B059-48D4-ADFE-1E5A8182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71F315-0FDC-4E7C-BEA1-107376BF6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41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BE659-277F-41D0-BD3D-65996BD56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7C62BD-401C-4786-B417-E8590D4AF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6174F5-F3A8-4BFF-A24B-58C7FAB6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F6F516-8CDB-4DC6-BA01-5CC8FD205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E4AC9A-BE53-42E8-98F2-4C1ED693C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77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EF7F1D-0B38-4F29-A547-57190A0FC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06FD43-C83B-43AA-B0FD-665FC408A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BD0BAD-7631-4F3A-9659-0C4E68C74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46F014-A4AF-4797-A6BA-192FFD380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E0B777-47D5-4B48-9E3D-09A75E53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405460-3BEC-464B-9376-D925BBD1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E7DCA5-F153-43E3-B310-5A8653A42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92EC46-4F84-47D2-973A-48BBB6F4B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36C09-9977-4902-9FBC-B36B9EB8795C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BE4493-13B0-47A6-93B7-14D1CD90FA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DEBD21-268E-4B05-9ADC-BFD54CDAC0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63B06-95D2-4344-83E3-B38AA98FD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15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zen.ru/video/watch/602b6d2d5e188e5c35616fc3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k.com/video448570430_456239734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5B1F72E-8A99-4B58-82A5-912DF67E2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21" y="482048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ED8F19-FEEF-43FE-8182-DFC0C2D6E1D3}"/>
              </a:ext>
            </a:extLst>
          </p:cNvPr>
          <p:cNvSpPr txBox="1"/>
          <p:nvPr/>
        </p:nvSpPr>
        <p:spPr>
          <a:xfrm>
            <a:off x="5961821" y="1798983"/>
            <a:ext cx="52478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Ханс Кристиан Андерсен</a:t>
            </a:r>
          </a:p>
          <a:p>
            <a:pPr algn="ctr"/>
            <a:r>
              <a:rPr lang="ru-RU" sz="20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апреля 1805 года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августа 1875 года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47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81DB74-98E7-4736-9136-D91FA8560F9F}"/>
              </a:ext>
            </a:extLst>
          </p:cNvPr>
          <p:cNvSpPr txBox="1"/>
          <p:nvPr/>
        </p:nvSpPr>
        <p:spPr>
          <a:xfrm>
            <a:off x="490330" y="1401417"/>
            <a:ext cx="1121134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32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2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одился в Датско-норвежском королевстве, в Оденсе — главном городе острова Фюн.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32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Позже учился и жил в столице Дании Копенгагене.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32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бедной семье башмачника и прачки витала легенда о знатном происхождении, что дало повод мальчику считать себя потерянным аристократом. Позже за такие фантазии он немало натерпелся от ровесников.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32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Ганс рос эмоциональным и восприимчивым, жил в своем детском фантастическом мире. Он мог часами сидеть у норки крота, ожидая его рассказов о тайнах подземного мира.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hlinkClick r:id="rId2"/>
            <a:extLst>
              <a:ext uri="{FF2B5EF4-FFF2-40B4-BE49-F238E27FC236}">
                <a16:creationId xmlns:a16="http://schemas.microsoft.com/office/drawing/2014/main" id="{6CC1D590-7D19-4A36-8AFB-8F9063BB62A0}"/>
              </a:ext>
            </a:extLst>
          </p:cNvPr>
          <p:cNvSpPr txBox="1"/>
          <p:nvPr/>
        </p:nvSpPr>
        <p:spPr>
          <a:xfrm>
            <a:off x="0" y="392633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Биография</a:t>
            </a:r>
          </a:p>
        </p:txBody>
      </p:sp>
    </p:spTree>
    <p:extLst>
      <p:ext uri="{BB962C8B-B14F-4D97-AF65-F5344CB8AC3E}">
        <p14:creationId xmlns:p14="http://schemas.microsoft.com/office/powerpoint/2010/main" val="104322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A9DDFAE-7C97-48E4-AD57-E62296F59A5D}"/>
              </a:ext>
            </a:extLst>
          </p:cNvPr>
          <p:cNvSpPr txBox="1"/>
          <p:nvPr/>
        </p:nvSpPr>
        <p:spPr>
          <a:xfrm>
            <a:off x="616226" y="1027906"/>
            <a:ext cx="1073757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Дружба с королём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Существует легенда, что у Андерсена не было друзей, кроме принца, который стал впоследствии королём Фредериком VII. Об этом сказочник писал в своей автобиографии.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Пушкину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Андерсен очень любил русского поэта и мечтал получить его автограф. Знакомые привезли ему из России подписанную «Элегию», которая до сих пор хранится в Датской королевской библиотеке. 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Боязнь пожара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 Ганс Христиан боялся ограблений, собак, потери паспорта, но особенно — пожаров.  Поэтому он всегда носил с собой верёвку, чтобы в случае огня выбраться из окна. 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Боязнь отравления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Однажды маленькие поклонники подарили ему коробку конфет. Андерсен так испугался подарка, что отдал конфеты племянницам. Попробовать сладости он решился только после того, как убедился, что с племянницами ничего не случилось. 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комплиментам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Андерсен обожал, когда его хвалят. Как-то его попросили написать автобиографию. Он принёс в печать 200 страниц, где почти на каждой упоминалась даже маленькая похвала писателю. 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Вера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Сказочник был очень верующим человеком. У него нет нерелигиозных произведений. Почти каждая из его сказок так или иначе отсылает к Богу.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73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4BE4C45-E87B-495F-87F2-1113E3F4B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643" y="1162879"/>
            <a:ext cx="7348714" cy="329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6F2C07-BA09-44BB-9979-5F69087BB47A}"/>
              </a:ext>
            </a:extLst>
          </p:cNvPr>
          <p:cNvSpPr txBox="1"/>
          <p:nvPr/>
        </p:nvSpPr>
        <p:spPr>
          <a:xfrm>
            <a:off x="9770357" y="5714999"/>
            <a:ext cx="5211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Огниво</a:t>
            </a:r>
          </a:p>
        </p:txBody>
      </p:sp>
    </p:spTree>
    <p:extLst>
      <p:ext uri="{BB962C8B-B14F-4D97-AF65-F5344CB8AC3E}">
        <p14:creationId xmlns:p14="http://schemas.microsoft.com/office/powerpoint/2010/main" val="31595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97DA4-593B-48C2-AD9B-F80F70A91B25}"/>
              </a:ext>
            </a:extLst>
          </p:cNvPr>
          <p:cNvSpPr txBox="1"/>
          <p:nvPr/>
        </p:nvSpPr>
        <p:spPr>
          <a:xfrm>
            <a:off x="1888434" y="109331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Ганс Христиан Андерсен «Огниво»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C04B90-5387-43BE-9E9B-44D6CFC736FD}"/>
              </a:ext>
            </a:extLst>
          </p:cNvPr>
          <p:cNvSpPr txBox="1"/>
          <p:nvPr/>
        </p:nvSpPr>
        <p:spPr>
          <a:xfrm>
            <a:off x="1514060" y="2228671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1928F4-EEE8-4E10-A23F-3A01BFAEA89C}"/>
              </a:ext>
            </a:extLst>
          </p:cNvPr>
          <p:cNvSpPr txBox="1"/>
          <p:nvPr/>
        </p:nvSpPr>
        <p:spPr>
          <a:xfrm>
            <a:off x="1514060" y="2228671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произведением «Огниво» Ганса Христиана Андерсена.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 читать выразительно.</a:t>
            </a:r>
          </a:p>
        </p:txBody>
      </p:sp>
    </p:spTree>
    <p:extLst>
      <p:ext uri="{BB962C8B-B14F-4D97-AF65-F5344CB8AC3E}">
        <p14:creationId xmlns:p14="http://schemas.microsoft.com/office/powerpoint/2010/main" val="54804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A4807B-658B-46FE-85C2-3816242E3C09}"/>
              </a:ext>
            </a:extLst>
          </p:cNvPr>
          <p:cNvSpPr txBox="1"/>
          <p:nvPr/>
        </p:nvSpPr>
        <p:spPr>
          <a:xfrm>
            <a:off x="1162878" y="586410"/>
            <a:ext cx="81525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огниво?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о чем будет произведение?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Грустным или веселым будет произведение?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какого жанра это произведение?</a:t>
            </a:r>
          </a:p>
        </p:txBody>
      </p:sp>
      <p:sp>
        <p:nvSpPr>
          <p:cNvPr id="5" name="TextBox 4">
            <a:hlinkClick r:id="rId2"/>
            <a:extLst>
              <a:ext uri="{FF2B5EF4-FFF2-40B4-BE49-F238E27FC236}">
                <a16:creationId xmlns:a16="http://schemas.microsoft.com/office/drawing/2014/main" id="{C65C8954-F794-4F77-9CB8-7540F19BCC63}"/>
              </a:ext>
            </a:extLst>
          </p:cNvPr>
          <p:cNvSpPr txBox="1"/>
          <p:nvPr/>
        </p:nvSpPr>
        <p:spPr>
          <a:xfrm>
            <a:off x="8719931" y="6281530"/>
            <a:ext cx="4101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Первичное прослушивание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AF5619D-9741-4BE8-9763-F5B5CF22F0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18369"/>
          <a:stretch/>
        </p:blipFill>
        <p:spPr bwMode="auto">
          <a:xfrm>
            <a:off x="2549849" y="3025708"/>
            <a:ext cx="5157532" cy="324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49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C29D2-7F05-46A9-AFF0-80EBE2DB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02005"/>
          </a:xfrm>
        </p:spPr>
        <p:txBody>
          <a:bodyPr>
            <a:normAutofit/>
          </a:bodyPr>
          <a:lstStyle/>
          <a:p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Плошки - </a:t>
            </a:r>
            <a:r>
              <a:rPr lang="ru-RU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Сосуд с невысокими краями, преимущественно глиняный, напоминающий по форме небольшое блюдо</a:t>
            </a: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b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Жернова - </a:t>
            </a:r>
            <a:r>
              <a:rPr lang="ru-RU" sz="32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это примитивное устройство, которое состоит из двух кругов и предназначено для перемалывания / растирания пшеницы и других зерновых культур в муку.</a:t>
            </a:r>
            <a:b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295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1F817F-323A-45C3-A362-E2D8D2A90DD3}"/>
              </a:ext>
            </a:extLst>
          </p:cNvPr>
          <p:cNvSpPr txBox="1"/>
          <p:nvPr/>
        </p:nvSpPr>
        <p:spPr>
          <a:xfrm>
            <a:off x="735495" y="487025"/>
            <a:ext cx="1092973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-Понравилась ли вам сказка?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-Какое настроение у вас появилось, когда вы читали эту сказку?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-Что вы можете сказать о характере солдата?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-Понравилась ли вам сказка? Какой эпизод запомнился особенно?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Кто главный герой сказки?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-Кто встретил солдата на дороге?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ведьма предложила солдату?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Согласился ли солдат на предложение ведьмы?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Почему солдат не согласился отдать ведьме огниво?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Расскажите, как зажил солдат в городе, имея много денег?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Кого захотел увидеть солдат? (Подтвердите текстом)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Как солдат раскрыл тайну огнива?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Как собака помогла солдату снова стать богатым?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Какой сон рассказала принцесса родителям? (Найдите в тексте ответ и прочитайте его)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Расскажите, почему фрейлине не удалось выследить собаку?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Что придумала умная королева?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Прочитайте в тексте то место, как солдат оказался в тюрьме и кто помог солдату добыть огниво? 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Какое последнее желание произнес солдат?</a:t>
            </a:r>
          </a:p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Как солдату удалось избежать смерти?</a:t>
            </a:r>
          </a:p>
          <a:p>
            <a:pPr marL="342900" indent="-342900" algn="l">
              <a:buFontTx/>
              <a:buChar char="-"/>
            </a:pP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218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594DB4-948C-4D8A-A0A6-D62C892CCAB4}"/>
              </a:ext>
            </a:extLst>
          </p:cNvPr>
          <p:cNvSpPr txBox="1"/>
          <p:nvPr/>
        </p:nvSpPr>
        <p:spPr>
          <a:xfrm>
            <a:off x="735497" y="397565"/>
            <a:ext cx="841098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Передо мною сундучок. В нем тоже есть сокровища- вещи. Но чьи они? Помогите найти хозяина. А все хозяева из сказок Андерсена.</a:t>
            </a:r>
            <a:endParaRPr lang="ru-RU" sz="2400" b="0" i="1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• Бумажный кораблик («Стойкий оловянный солдатик»)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• Верёвка – ею нужно обвязываться, чтобы спускаться в дупло. («Огниво»)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• Горошина. («Принцесса на горошине»)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• Скорлупка ореха, которая служила колыбелькой для маленькой девочки. («Дюймовочка»)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• Бусы из ракушек («Русалочка»)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89BF527A-512E-49D2-BCBA-9E38AA1F7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8213" r="89855">
                        <a14:foregroundMark x1="63043" y1="40625" x2="56039" y2="40938"/>
                        <a14:foregroundMark x1="84541" y1="35313" x2="77778" y2="12188"/>
                        <a14:foregroundMark x1="77778" y1="12188" x2="77778" y2="12188"/>
                        <a14:foregroundMark x1="28502" y1="11563" x2="24879" y2="10938"/>
                        <a14:foregroundMark x1="70773" y1="39375" x2="65942" y2="40313"/>
                        <a14:foregroundMark x1="8213" y1="44063" x2="10145" y2="5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438" y="3892826"/>
            <a:ext cx="39433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68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6EF7A-B8AB-413A-903F-49FC1EA73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06266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творческие задания: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-на листочках А4, вы нарисуете эпизод сказки, а другие группы должны угадать какую часть сказки вы нарисовали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394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740C75D-3F43-4FA6-831E-9FEDBB894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0"/>
            <a:ext cx="9367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083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3F09E5C-42DA-4851-88F4-E06BC3879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0"/>
            <a:ext cx="9588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8881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687</Words>
  <Application>Microsoft Office PowerPoint</Application>
  <PresentationFormat>Широкоэкранный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Плошки - Сосуд с невысокими краями, преимущественно глиняный, напоминающий по форме небольшое блюдо. Жернова - это примитивное устройство, которое состоит из двух кругов и предназначено для перемалывания / растирания пшеницы и других зерновых культур в муку.  </vt:lpstr>
      <vt:lpstr>Презентация PowerPoint</vt:lpstr>
      <vt:lpstr>Презентация PowerPoint</vt:lpstr>
      <vt:lpstr>творческие задания: -на листочках А4, вы нарисуете эпизод сказки, а другие группы должны угадать какую часть сказки вы нарисовали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37</cp:revision>
  <dcterms:created xsi:type="dcterms:W3CDTF">2025-01-30T06:13:22Z</dcterms:created>
  <dcterms:modified xsi:type="dcterms:W3CDTF">2025-01-30T07:08:04Z</dcterms:modified>
</cp:coreProperties>
</file>